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Aa</a:t>
            </a:r>
            <a:r>
              <a:rPr lang="zh-CN" altLang="en-US" smtClean="0"/>
              <a:t>娃儿伐尔瓦违反瓦尔娃</a:t>
            </a:r>
            <a:r>
              <a:rPr lang="zh-CN" altLang="en-US" dirty="0" smtClean="0"/>
              <a:t>而非望各位</a:t>
            </a:r>
            <a:r>
              <a:rPr lang="en-US" altLang="zh-CN" dirty="0" smtClean="0"/>
              <a:t>A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16</Words>
  <Application>Microsoft Office PowerPoint</Application>
  <PresentationFormat>宽屏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10</cp:revision>
  <dcterms:created xsi:type="dcterms:W3CDTF">2019-07-11T06:46:57Z</dcterms:created>
  <dcterms:modified xsi:type="dcterms:W3CDTF">2019-07-11T07:56:14Z</dcterms:modified>
</cp:coreProperties>
</file>

<file path=docProps/thumbnail.jpeg>
</file>